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8"/>
  </p:notesMasterIdLst>
  <p:sldIdLst>
    <p:sldId id="258" r:id="rId2"/>
    <p:sldId id="260" r:id="rId3"/>
    <p:sldId id="277" r:id="rId4"/>
    <p:sldId id="279" r:id="rId5"/>
    <p:sldId id="278" r:id="rId6"/>
    <p:sldId id="28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1882" autoAdjust="0"/>
  </p:normalViewPr>
  <p:slideViewPr>
    <p:cSldViewPr snapToGrid="0">
      <p:cViewPr varScale="1">
        <p:scale>
          <a:sx n="104" d="100"/>
          <a:sy n="104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dac.ciesin.columbia.edu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11" Type="http://schemas.openxmlformats.org/officeDocument/2006/relationships/hyperlink" Target="https://terra.ipums.org/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://geodata.grid.unep.ch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s://opentopograph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AE65E4-06F3-C940-8DDC-BD9787C73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73077" y="3760272"/>
            <a:ext cx="4153930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C14404-3BF3-2B4F-9D7F-61F999980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390168-2DF0-CF48-963F-76A8D2EA2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D6DA3-DA79-0C4E-B45F-664142F52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</a:t>
            </a:r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9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10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1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5A14EE-F766-6B41-9997-255BA1674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036704" y="3123899"/>
            <a:ext cx="542667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452</Words>
  <Application>Microsoft Macintosh PowerPoint</Application>
  <PresentationFormat>Widescreen</PresentationFormat>
  <Paragraphs>71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4</cp:revision>
  <dcterms:created xsi:type="dcterms:W3CDTF">2020-11-10T00:05:05Z</dcterms:created>
  <dcterms:modified xsi:type="dcterms:W3CDTF">2021-11-05T11:52:56Z</dcterms:modified>
</cp:coreProperties>
</file>